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4.7508448498880182E-2</c:v>
                  </c:pt>
                  <c:pt idx="3">
                    <c:v>7.1307526911560837E-2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4.7508448498880182E-2</c:v>
                  </c:pt>
                  <c:pt idx="3">
                    <c:v>7.1307526911560837E-2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0.12299465240641712</c:v>
                </c:pt>
                <c:pt idx="3">
                  <c:v>0.1864406779661017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9.5482923246419396E-2</c:v>
                </c:pt>
                <c:pt idx="3">
                  <c:v>0.1563921568627451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12448"/>
        <c:axId val="1739139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0.12299465240641712</c:v>
                </c:pt>
                <c:pt idx="5">
                  <c:v>9.5482923246419396E-2</c:v>
                </c:pt>
                <c:pt idx="6">
                  <c:v>0.1864406779661017</c:v>
                </c:pt>
                <c:pt idx="7">
                  <c:v>0.1563921568627451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0.1705031009052973</c:v>
                </c:pt>
                <c:pt idx="5" formatCode="0.00%">
                  <c:v>0.1081853772353507</c:v>
                </c:pt>
                <c:pt idx="6" formatCode="0.00%">
                  <c:v>0.25774820487766253</c:v>
                </c:pt>
                <c:pt idx="7">
                  <c:v>0.17543201900527397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21408"/>
        <c:axId val="173915520"/>
      </c:barChart>
      <c:catAx>
        <c:axId val="1739124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913984"/>
        <c:crosses val="autoZero"/>
        <c:auto val="1"/>
        <c:lblAlgn val="ctr"/>
        <c:lblOffset val="100"/>
        <c:noMultiLvlLbl val="0"/>
      </c:catAx>
      <c:valAx>
        <c:axId val="1739139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912448"/>
        <c:crosses val="autoZero"/>
        <c:crossBetween val="between"/>
        <c:majorUnit val="0.2"/>
      </c:valAx>
      <c:valAx>
        <c:axId val="1739155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921408"/>
        <c:crosses val="max"/>
        <c:crossBetween val="between"/>
      </c:valAx>
      <c:catAx>
        <c:axId val="1739214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9155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9.4061876247504991E-2</c:v>
                </c:pt>
                <c:pt idx="1">
                  <c:v>0.12209302325581393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7.110778443113773E-2</c:v>
                </c:pt>
                <c:pt idx="1">
                  <c:v>5.232558139534884E-2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8.532934131736529E-2</c:v>
                </c:pt>
                <c:pt idx="1">
                  <c:v>4.6511627906976744E-2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0.74950099800399206</c:v>
                </c:pt>
                <c:pt idx="1">
                  <c:v>0.77906976744186052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948544"/>
        <c:axId val="175950080"/>
      </c:barChart>
      <c:catAx>
        <c:axId val="17594854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950080"/>
        <c:crosses val="autoZero"/>
        <c:auto val="1"/>
        <c:lblAlgn val="ctr"/>
        <c:lblOffset val="100"/>
        <c:tickLblSkip val="1"/>
        <c:noMultiLvlLbl val="0"/>
      </c:catAx>
      <c:valAx>
        <c:axId val="1759500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94854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0.1479252454862211</c:v>
                </c:pt>
                <c:pt idx="1">
                  <c:v>0.23008849557522124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0.110072853975293</c:v>
                </c:pt>
                <c:pt idx="1">
                  <c:v>9.7345132743362831E-2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0.1227431105479886</c:v>
                </c:pt>
                <c:pt idx="1">
                  <c:v>9.7345132743362831E-2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0.61925878999049733</c:v>
                </c:pt>
                <c:pt idx="1">
                  <c:v>0.5752212389380531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648192"/>
        <c:axId val="176649728"/>
      </c:barChart>
      <c:catAx>
        <c:axId val="176648192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649728"/>
        <c:crosses val="autoZero"/>
        <c:auto val="1"/>
        <c:lblAlgn val="ctr"/>
        <c:lblOffset val="100"/>
        <c:tickLblSkip val="1"/>
        <c:noMultiLvlLbl val="0"/>
      </c:catAx>
      <c:valAx>
        <c:axId val="17664972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648192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7.1051489492279685E-2</c:v>
                  </c:pt>
                  <c:pt idx="3">
                    <c:v>9.5266977338171688E-2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7.1051489492279685E-2</c:v>
                  </c:pt>
                  <c:pt idx="3">
                    <c:v>9.5266977338171688E-2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0.32748538011695905</c:v>
                </c:pt>
                <c:pt idx="3">
                  <c:v>0.47706422018348627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2.4448843872142134E-2</c:v>
                  </c:pt>
                  <c:pt idx="3">
                    <c:v>2.2761249188701704E-2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2.4448843872142134E-2</c:v>
                  </c:pt>
                  <c:pt idx="3">
                    <c:v>2.2761249188701649E-2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0.29269211451531896</c:v>
                </c:pt>
                <c:pt idx="3">
                  <c:v>0.45557324840764329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053824"/>
        <c:axId val="1730553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0.32748538011695905</c:v>
                </c:pt>
                <c:pt idx="5">
                  <c:v>0.29269211451531896</c:v>
                </c:pt>
                <c:pt idx="6">
                  <c:v>0.47706422018348627</c:v>
                </c:pt>
                <c:pt idx="7">
                  <c:v>0.45557324840764329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0.39853686960923873</c:v>
                </c:pt>
                <c:pt idx="5" formatCode="0.00%">
                  <c:v>0.31714095838746109</c:v>
                </c:pt>
                <c:pt idx="6" formatCode="0.00%">
                  <c:v>0.57233119752165795</c:v>
                </c:pt>
                <c:pt idx="7">
                  <c:v>0.478334497596345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066880"/>
        <c:axId val="173065344"/>
      </c:barChart>
      <c:catAx>
        <c:axId val="1730538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055360"/>
        <c:crosses val="autoZero"/>
        <c:auto val="1"/>
        <c:lblAlgn val="ctr"/>
        <c:lblOffset val="100"/>
        <c:noMultiLvlLbl val="0"/>
      </c:catAx>
      <c:valAx>
        <c:axId val="1730553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053824"/>
        <c:crosses val="autoZero"/>
        <c:crossBetween val="between"/>
        <c:majorUnit val="0.2"/>
      </c:valAx>
      <c:valAx>
        <c:axId val="1730653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066880"/>
        <c:crosses val="max"/>
        <c:crossBetween val="between"/>
      </c:valAx>
      <c:catAx>
        <c:axId val="1730668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0653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5.874029159178254E-2</c:v>
                  </c:pt>
                  <c:pt idx="3">
                    <c:v>8.551326241564039E-2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5.8740291591782595E-2</c:v>
                  </c:pt>
                  <c:pt idx="3">
                    <c:v>8.5513262415640362E-2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0.20218579234972681</c:v>
                </c:pt>
                <c:pt idx="3">
                  <c:v>0.31623931623931623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1.652894803390445E-2</c:v>
                  </c:pt>
                  <c:pt idx="3">
                    <c:v>1.4809471529613538E-2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1.6528948033904423E-2</c:v>
                  </c:pt>
                  <c:pt idx="3">
                    <c:v>1.4809471529613538E-2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0.19296086635491017</c:v>
                </c:pt>
                <c:pt idx="3">
                  <c:v>0.26651982378854627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32128"/>
        <c:axId val="1732336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0.20218579234972681</c:v>
                </c:pt>
                <c:pt idx="5">
                  <c:v>0.19296086635491017</c:v>
                </c:pt>
                <c:pt idx="6">
                  <c:v>0.31623931623931623</c:v>
                </c:pt>
                <c:pt idx="7">
                  <c:v>0.26651982378854627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0.26092608394150935</c:v>
                </c:pt>
                <c:pt idx="5" formatCode="0.00%">
                  <c:v>0.20948981438881462</c:v>
                </c:pt>
                <c:pt idx="6" formatCode="0.00%">
                  <c:v>0.40175257865495662</c:v>
                </c:pt>
                <c:pt idx="7">
                  <c:v>0.28132929531815981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41088"/>
        <c:axId val="173235200"/>
      </c:barChart>
      <c:catAx>
        <c:axId val="1732321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233664"/>
        <c:crosses val="autoZero"/>
        <c:auto val="1"/>
        <c:lblAlgn val="ctr"/>
        <c:lblOffset val="100"/>
        <c:noMultiLvlLbl val="0"/>
      </c:catAx>
      <c:valAx>
        <c:axId val="1732336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232128"/>
        <c:crosses val="autoZero"/>
        <c:crossBetween val="between"/>
        <c:majorUnit val="0.2"/>
      </c:valAx>
      <c:valAx>
        <c:axId val="1732352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241088"/>
        <c:crosses val="max"/>
        <c:crossBetween val="between"/>
      </c:valAx>
      <c:catAx>
        <c:axId val="1732410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2352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3.0065649763426606E-2</c:v>
                  </c:pt>
                  <c:pt idx="3">
                    <c:v>6.117077160215173E-2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3.0065649763426613E-2</c:v>
                  </c:pt>
                  <c:pt idx="3">
                    <c:v>6.1170771602151751E-2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4.3956043956043959E-2</c:v>
                </c:pt>
                <c:pt idx="3">
                  <c:v>0.12280701754385964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5.1120965755112095E-2</c:v>
                </c:pt>
                <c:pt idx="3">
                  <c:v>7.2655634357762011E-2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35424"/>
        <c:axId val="1765369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4.3956043956043959E-2</c:v>
                </c:pt>
                <c:pt idx="5">
                  <c:v>5.1120965755112095E-2</c:v>
                </c:pt>
                <c:pt idx="6">
                  <c:v>0.12280701754385964</c:v>
                </c:pt>
                <c:pt idx="7">
                  <c:v>7.2655634357762011E-2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7.4021693719470566E-2</c:v>
                </c:pt>
                <c:pt idx="5" formatCode="0.00%">
                  <c:v>5.7508348087209893E-2</c:v>
                </c:pt>
                <c:pt idx="6" formatCode="0.00%">
                  <c:v>0.18397778914601137</c:v>
                </c:pt>
                <c:pt idx="7">
                  <c:v>8.1493854597786797E-2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48480"/>
        <c:axId val="176546944"/>
      </c:barChart>
      <c:catAx>
        <c:axId val="1765354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536960"/>
        <c:crosses val="autoZero"/>
        <c:auto val="1"/>
        <c:lblAlgn val="ctr"/>
        <c:lblOffset val="100"/>
        <c:noMultiLvlLbl val="0"/>
      </c:catAx>
      <c:valAx>
        <c:axId val="1765369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535424"/>
        <c:crosses val="autoZero"/>
        <c:crossBetween val="between"/>
        <c:majorUnit val="0.2"/>
      </c:valAx>
      <c:valAx>
        <c:axId val="1765469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548480"/>
        <c:crosses val="max"/>
        <c:crossBetween val="between"/>
      </c:valAx>
      <c:catAx>
        <c:axId val="1765484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5469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3.5634026264625557E-2</c:v>
                  </c:pt>
                  <c:pt idx="3">
                    <c:v>5.5973984769264087E-2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3.5634026264625564E-2</c:v>
                  </c:pt>
                  <c:pt idx="3">
                    <c:v>5.597398476926408E-2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6.4516129032258063E-2</c:v>
                </c:pt>
                <c:pt idx="3">
                  <c:v>9.8214285714285712E-2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6.0279737591286048E-2</c:v>
                </c:pt>
                <c:pt idx="3">
                  <c:v>7.474715549936789E-2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69088"/>
        <c:axId val="1773706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6.4516129032258063E-2</c:v>
                </c:pt>
                <c:pt idx="5">
                  <c:v>6.0279737591286048E-2</c:v>
                </c:pt>
                <c:pt idx="6">
                  <c:v>9.8214285714285712E-2</c:v>
                </c:pt>
                <c:pt idx="7">
                  <c:v>7.474715549936789E-2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0.10015015529688362</c:v>
                </c:pt>
                <c:pt idx="5" formatCode="0.00%">
                  <c:v>6.8183786762550089E-2</c:v>
                </c:pt>
                <c:pt idx="6" formatCode="0.00%">
                  <c:v>0.1541882704835498</c:v>
                </c:pt>
                <c:pt idx="7">
                  <c:v>8.5097017349875598E-2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78048"/>
        <c:axId val="177372160"/>
      </c:barChart>
      <c:catAx>
        <c:axId val="1773690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370624"/>
        <c:crosses val="autoZero"/>
        <c:auto val="1"/>
        <c:lblAlgn val="ctr"/>
        <c:lblOffset val="100"/>
        <c:noMultiLvlLbl val="0"/>
      </c:catAx>
      <c:valAx>
        <c:axId val="1773706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369088"/>
        <c:crosses val="autoZero"/>
        <c:crossBetween val="between"/>
        <c:majorUnit val="0.2"/>
      </c:valAx>
      <c:valAx>
        <c:axId val="1773721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78048"/>
        <c:crosses val="max"/>
        <c:crossBetween val="between"/>
      </c:valAx>
      <c:catAx>
        <c:axId val="1773780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3721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5.9990665922518949E-2</c:v>
                  </c:pt>
                  <c:pt idx="3">
                    <c:v>8.1068926019009946E-2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5.9990665922518949E-2</c:v>
                  </c:pt>
                  <c:pt idx="3">
                    <c:v>8.1068926019009946E-2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0.19047619047619047</c:v>
                </c:pt>
                <c:pt idx="3">
                  <c:v>0.24324324324324326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1.5815612903667925E-2</c:v>
                  </c:pt>
                  <c:pt idx="3">
                    <c:v>1.4284959245830425E-2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1.5815612903667897E-2</c:v>
                  </c:pt>
                  <c:pt idx="3">
                    <c:v>1.4284959245830425E-2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0.15175778806455648</c:v>
                </c:pt>
                <c:pt idx="3">
                  <c:v>0.19393265565438372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108864"/>
        <c:axId val="1771104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0.19047619047619047</c:v>
                </c:pt>
                <c:pt idx="5">
                  <c:v>0.15175778806455648</c:v>
                </c:pt>
                <c:pt idx="6">
                  <c:v>0.24324324324324326</c:v>
                </c:pt>
                <c:pt idx="7">
                  <c:v>0.19393265565438372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0.25046685639870941</c:v>
                </c:pt>
                <c:pt idx="5" formatCode="0.00%">
                  <c:v>0.1675734009682244</c:v>
                </c:pt>
                <c:pt idx="6" formatCode="0.00%">
                  <c:v>0.3243121692622532</c:v>
                </c:pt>
                <c:pt idx="7">
                  <c:v>0.20821761490021415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134208"/>
        <c:axId val="177132672"/>
      </c:barChart>
      <c:catAx>
        <c:axId val="1771088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110400"/>
        <c:crosses val="autoZero"/>
        <c:auto val="1"/>
        <c:lblAlgn val="ctr"/>
        <c:lblOffset val="100"/>
        <c:noMultiLvlLbl val="0"/>
      </c:catAx>
      <c:valAx>
        <c:axId val="1771104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108864"/>
        <c:crosses val="autoZero"/>
        <c:crossBetween val="between"/>
        <c:majorUnit val="0.2"/>
      </c:valAx>
      <c:valAx>
        <c:axId val="1771326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134208"/>
        <c:crosses val="max"/>
        <c:crossBetween val="between"/>
      </c:valAx>
      <c:catAx>
        <c:axId val="1771342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1326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6.5514838135308839E-2</c:v>
                  </c:pt>
                  <c:pt idx="3">
                    <c:v>0.10893999879594496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6.5514838135308839E-2</c:v>
                  </c:pt>
                  <c:pt idx="3">
                    <c:v>0.1089399987959449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0.13207547169811321</c:v>
                </c:pt>
                <c:pt idx="3">
                  <c:v>0.22033898305084743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2.7258330841419459E-2</c:v>
                  </c:pt>
                  <c:pt idx="3">
                    <c:v>2.419878700256714E-2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2.7258330841419459E-2</c:v>
                  </c:pt>
                  <c:pt idx="3">
                    <c:v>2.4198787002567113E-2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0.21715817694369974</c:v>
                </c:pt>
                <c:pt idx="3">
                  <c:v>0.23638071383844708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71072"/>
        <c:axId val="1767726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0.13207547169811321</c:v>
                </c:pt>
                <c:pt idx="5">
                  <c:v>0.21715817694369974</c:v>
                </c:pt>
                <c:pt idx="6">
                  <c:v>0.22033898305084743</c:v>
                </c:pt>
                <c:pt idx="7">
                  <c:v>0.23638071383844708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0.19759030983342205</c:v>
                </c:pt>
                <c:pt idx="5" formatCode="0.00%">
                  <c:v>0.2444165077851192</c:v>
                </c:pt>
                <c:pt idx="6" formatCode="0.00%">
                  <c:v>0.32927898184679238</c:v>
                </c:pt>
                <c:pt idx="7">
                  <c:v>0.26057950084101422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84128"/>
        <c:axId val="176774144"/>
      </c:barChart>
      <c:catAx>
        <c:axId val="1767710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772608"/>
        <c:crosses val="autoZero"/>
        <c:auto val="1"/>
        <c:lblAlgn val="ctr"/>
        <c:lblOffset val="100"/>
        <c:noMultiLvlLbl val="0"/>
      </c:catAx>
      <c:valAx>
        <c:axId val="1767726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771072"/>
        <c:crosses val="autoZero"/>
        <c:crossBetween val="between"/>
        <c:majorUnit val="0.2"/>
      </c:valAx>
      <c:valAx>
        <c:axId val="1767741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784128"/>
        <c:crosses val="max"/>
        <c:crossBetween val="between"/>
      </c:valAx>
      <c:catAx>
        <c:axId val="1767841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7741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8.038862567781746E-2</c:v>
                  </c:pt>
                  <c:pt idx="3">
                    <c:v>9.151901165928733E-2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8.0388625677817349E-2</c:v>
                  </c:pt>
                  <c:pt idx="3">
                    <c:v>9.151901165928733E-2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0.87142857142857144</c:v>
                </c:pt>
                <c:pt idx="3">
                  <c:v>0.88235294117647056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1.3920688429935657E-2</c:v>
                  </c:pt>
                  <c:pt idx="3">
                    <c:v>2.0746390283197469E-2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1.3920688429935768E-2</c:v>
                  </c:pt>
                  <c:pt idx="3">
                    <c:v>2.0746390283197469E-2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0.90232677064689337</c:v>
                </c:pt>
                <c:pt idx="3">
                  <c:v>0.8797814207650273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924544"/>
        <c:axId val="1769260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0.87142857142857144</c:v>
                </c:pt>
                <c:pt idx="5">
                  <c:v>0.90232677064689337</c:v>
                </c:pt>
                <c:pt idx="6">
                  <c:v>0.88235294117647056</c:v>
                </c:pt>
                <c:pt idx="7">
                  <c:v>0.8797814207650273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0.9518171971063889</c:v>
                </c:pt>
                <c:pt idx="5" formatCode="0.00%">
                  <c:v>0.91624745907682903</c:v>
                </c:pt>
                <c:pt idx="6" formatCode="0.00%">
                  <c:v>0.97387195283575789</c:v>
                </c:pt>
                <c:pt idx="7">
                  <c:v>0.90052781104822477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937600"/>
        <c:axId val="176936064"/>
      </c:barChart>
      <c:catAx>
        <c:axId val="1769245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926080"/>
        <c:crosses val="autoZero"/>
        <c:auto val="1"/>
        <c:lblAlgn val="ctr"/>
        <c:lblOffset val="100"/>
        <c:noMultiLvlLbl val="0"/>
      </c:catAx>
      <c:valAx>
        <c:axId val="1769260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924544"/>
        <c:crosses val="autoZero"/>
        <c:crossBetween val="between"/>
        <c:majorUnit val="0.2"/>
      </c:valAx>
      <c:valAx>
        <c:axId val="1769360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937600"/>
        <c:crosses val="max"/>
        <c:crossBetween val="between"/>
      </c:valAx>
      <c:catAx>
        <c:axId val="1769376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9360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9.2300703260836392E-2</c:v>
                  </c:pt>
                  <c:pt idx="3">
                    <c:v>0.1070975178592587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9.2300703260836225E-2</c:v>
                  </c:pt>
                  <c:pt idx="3">
                    <c:v>0.10709751785925875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0.48275862068965514</c:v>
                </c:pt>
                <c:pt idx="3">
                  <c:v>0.55813953488372092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0.61258922777417257</c:v>
                </c:pt>
                <c:pt idx="3">
                  <c:v>0.59206890947505286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98176"/>
        <c:axId val="1780997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0.48275862068965514</c:v>
                </c:pt>
                <c:pt idx="5">
                  <c:v>0.61258922777417257</c:v>
                </c:pt>
                <c:pt idx="6">
                  <c:v>0.55813953488372092</c:v>
                </c:pt>
                <c:pt idx="7">
                  <c:v>0.59206890947505286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0.57505932395049153</c:v>
                </c:pt>
                <c:pt idx="5" formatCode="0.00%">
                  <c:v>0.64824652501118141</c:v>
                </c:pt>
                <c:pt idx="6" formatCode="0.00%">
                  <c:v>0.66523705274297962</c:v>
                </c:pt>
                <c:pt idx="7">
                  <c:v>0.62248114828537482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103040"/>
        <c:axId val="178101248"/>
      </c:barChart>
      <c:catAx>
        <c:axId val="1780981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99712"/>
        <c:crosses val="autoZero"/>
        <c:auto val="1"/>
        <c:lblAlgn val="ctr"/>
        <c:lblOffset val="100"/>
        <c:noMultiLvlLbl val="0"/>
      </c:catAx>
      <c:valAx>
        <c:axId val="1780997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98176"/>
        <c:crosses val="autoZero"/>
        <c:crossBetween val="between"/>
        <c:majorUnit val="0.2"/>
      </c:valAx>
      <c:valAx>
        <c:axId val="1781012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103040"/>
        <c:crosses val="max"/>
        <c:crossBetween val="between"/>
      </c:valAx>
      <c:catAx>
        <c:axId val="17810304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1012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3.2544053027245161E-2</c:v>
                  </c:pt>
                  <c:pt idx="3">
                    <c:v>5.3670654965482151E-2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3.2544053027245161E-2</c:v>
                  </c:pt>
                  <c:pt idx="3">
                    <c:v>5.3670654965482158E-2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5.3475935828877004E-2</c:v>
                </c:pt>
                <c:pt idx="3">
                  <c:v>9.4017094017094016E-2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8.9370728345410169E-3</c:v>
                  </c:pt>
                  <c:pt idx="3">
                    <c:v>1.4197168919510075E-2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8.937072834541003E-3</c:v>
                  </c:pt>
                  <c:pt idx="3">
                    <c:v>1.4197168919510068E-2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4.571078431372548E-2</c:v>
                </c:pt>
                <c:pt idx="3">
                  <c:v>7.645211930926217E-2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27648"/>
        <c:axId val="1736294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5.3475935828877004E-2</c:v>
                </c:pt>
                <c:pt idx="5">
                  <c:v>4.571078431372548E-2</c:v>
                </c:pt>
                <c:pt idx="6">
                  <c:v>9.4017094017094016E-2</c:v>
                </c:pt>
                <c:pt idx="7">
                  <c:v>7.645211930926217E-2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8.6019988856122165E-2</c:v>
                </c:pt>
                <c:pt idx="5" formatCode="0.00%">
                  <c:v>5.4647857148266497E-2</c:v>
                </c:pt>
                <c:pt idx="6" formatCode="0.00%">
                  <c:v>0.14768774898257617</c:v>
                </c:pt>
                <c:pt idx="7">
                  <c:v>9.0649288228772246E-2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32512"/>
        <c:axId val="173630976"/>
      </c:barChart>
      <c:catAx>
        <c:axId val="1736276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629440"/>
        <c:crosses val="autoZero"/>
        <c:auto val="1"/>
        <c:lblAlgn val="ctr"/>
        <c:lblOffset val="100"/>
        <c:noMultiLvlLbl val="0"/>
      </c:catAx>
      <c:valAx>
        <c:axId val="1736294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627648"/>
        <c:crosses val="autoZero"/>
        <c:crossBetween val="between"/>
        <c:majorUnit val="0.2"/>
      </c:valAx>
      <c:valAx>
        <c:axId val="1736309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632512"/>
        <c:crosses val="max"/>
        <c:crossBetween val="between"/>
      </c:valAx>
      <c:catAx>
        <c:axId val="1736325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6309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8.0555102923634103E-2</c:v>
                  </c:pt>
                  <c:pt idx="3">
                    <c:v>9.594364633433311E-2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8.055510292363427E-2</c:v>
                  </c:pt>
                  <c:pt idx="3">
                    <c:v>9.594364633433311E-2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0.43624161073825507</c:v>
                </c:pt>
                <c:pt idx="3">
                  <c:v>0.41904761904761906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1.6700954601151896E-2</c:v>
                  </c:pt>
                  <c:pt idx="3">
                    <c:v>1.7159999649291491E-2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1.6700954601151952E-2</c:v>
                  </c:pt>
                  <c:pt idx="3">
                    <c:v>1.7159999649291546E-2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0.42973651191969886</c:v>
                </c:pt>
                <c:pt idx="3">
                  <c:v>0.39881996491787591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46848"/>
        <c:axId val="1780483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0.43624161073825507</c:v>
                </c:pt>
                <c:pt idx="5">
                  <c:v>0.42973651191969886</c:v>
                </c:pt>
                <c:pt idx="6">
                  <c:v>0.41904761904761906</c:v>
                </c:pt>
                <c:pt idx="7">
                  <c:v>0.39881996491787591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0.51679671366188917</c:v>
                </c:pt>
                <c:pt idx="5" formatCode="0.00%">
                  <c:v>0.44643746652085076</c:v>
                </c:pt>
                <c:pt idx="6" formatCode="0.00%">
                  <c:v>0.51499126538195217</c:v>
                </c:pt>
                <c:pt idx="7">
                  <c:v>0.4159799645671674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59904"/>
        <c:axId val="178058368"/>
      </c:barChart>
      <c:catAx>
        <c:axId val="1780468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48384"/>
        <c:crosses val="autoZero"/>
        <c:auto val="1"/>
        <c:lblAlgn val="ctr"/>
        <c:lblOffset val="100"/>
        <c:noMultiLvlLbl val="0"/>
      </c:catAx>
      <c:valAx>
        <c:axId val="1780483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46848"/>
        <c:crosses val="autoZero"/>
        <c:crossBetween val="between"/>
        <c:majorUnit val="0.2"/>
      </c:valAx>
      <c:valAx>
        <c:axId val="1780583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059904"/>
        <c:crosses val="max"/>
        <c:crossBetween val="between"/>
      </c:valAx>
      <c:catAx>
        <c:axId val="1780599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583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7.9124399971254616E-2</c:v>
                  </c:pt>
                  <c:pt idx="3">
                    <c:v>0.10679977071906344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7.912439997125463E-2</c:v>
                  </c:pt>
                  <c:pt idx="3">
                    <c:v>0.10679977071906338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0.20388349514563106</c:v>
                </c:pt>
                <c:pt idx="3">
                  <c:v>0.27142857142857141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2.5694740303582847E-2</c:v>
                  </c:pt>
                  <c:pt idx="3">
                    <c:v>2.2753865161972142E-2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2.5694740303582847E-2</c:v>
                  </c:pt>
                  <c:pt idx="3">
                    <c:v>2.275386516197217E-2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0.18486590038314177</c:v>
                </c:pt>
                <c:pt idx="3">
                  <c:v>0.24270639354438239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87296"/>
        <c:axId val="1784888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0.20388349514563106</c:v>
                </c:pt>
                <c:pt idx="5">
                  <c:v>0.18486590038314177</c:v>
                </c:pt>
                <c:pt idx="6">
                  <c:v>0.27142857142857141</c:v>
                </c:pt>
                <c:pt idx="7">
                  <c:v>0.24270639354438239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0.28300789511688568</c:v>
                </c:pt>
                <c:pt idx="5" formatCode="0.00%">
                  <c:v>0.21056064068672461</c:v>
                </c:pt>
                <c:pt idx="6" formatCode="0.00%">
                  <c:v>0.37822834214763484</c:v>
                </c:pt>
                <c:pt idx="7">
                  <c:v>0.26546025870635453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92160"/>
        <c:axId val="178490368"/>
      </c:barChart>
      <c:catAx>
        <c:axId val="1784872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88832"/>
        <c:crosses val="autoZero"/>
        <c:auto val="1"/>
        <c:lblAlgn val="ctr"/>
        <c:lblOffset val="100"/>
        <c:noMultiLvlLbl val="0"/>
      </c:catAx>
      <c:valAx>
        <c:axId val="1784888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87296"/>
        <c:crosses val="autoZero"/>
        <c:crossBetween val="between"/>
        <c:majorUnit val="0.2"/>
      </c:valAx>
      <c:valAx>
        <c:axId val="1784903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92160"/>
        <c:crosses val="max"/>
        <c:crossBetween val="between"/>
      </c:valAx>
      <c:catAx>
        <c:axId val="1784921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903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6.2300281793684742E-2</c:v>
                  </c:pt>
                  <c:pt idx="3">
                    <c:v>7.2097227318690171E-2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6.2300281793684742E-2</c:v>
                  </c:pt>
                  <c:pt idx="3">
                    <c:v>7.2097227318690171E-2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0.30188679245283018</c:v>
                </c:pt>
                <c:pt idx="3">
                  <c:v>0.21705426356589147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1.4433241651091611E-2</c:v>
                  </c:pt>
                  <c:pt idx="3">
                    <c:v>1.1630235444755666E-2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1.4433241651091611E-2</c:v>
                  </c:pt>
                  <c:pt idx="3">
                    <c:v>1.1630235444755582E-2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0.25141412925743167</c:v>
                </c:pt>
                <c:pt idx="3">
                  <c:v>0.18367029548989111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40064"/>
        <c:axId val="1784416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0.30188679245283018</c:v>
                </c:pt>
                <c:pt idx="5">
                  <c:v>0.25141412925743167</c:v>
                </c:pt>
                <c:pt idx="6">
                  <c:v>0.21705426356589147</c:v>
                </c:pt>
                <c:pt idx="7">
                  <c:v>0.18367029548989111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0.36418707424651492</c:v>
                </c:pt>
                <c:pt idx="5" formatCode="0.00%">
                  <c:v>0.26584737090852328</c:v>
                </c:pt>
                <c:pt idx="6" formatCode="0.00%">
                  <c:v>0.28915149088458164</c:v>
                </c:pt>
                <c:pt idx="7">
                  <c:v>0.19530053093464678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44928"/>
        <c:axId val="178443392"/>
      </c:barChart>
      <c:catAx>
        <c:axId val="1784400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41600"/>
        <c:crosses val="autoZero"/>
        <c:auto val="1"/>
        <c:lblAlgn val="ctr"/>
        <c:lblOffset val="100"/>
        <c:noMultiLvlLbl val="0"/>
      </c:catAx>
      <c:valAx>
        <c:axId val="1784416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40064"/>
        <c:crosses val="autoZero"/>
        <c:crossBetween val="between"/>
        <c:majorUnit val="0.2"/>
      </c:valAx>
      <c:valAx>
        <c:axId val="1784433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44928"/>
        <c:crosses val="max"/>
        <c:crossBetween val="between"/>
      </c:valAx>
      <c:catAx>
        <c:axId val="1784449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433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5.6869915150019268E-2</c:v>
                  </c:pt>
                  <c:pt idx="3">
                    <c:v>6.2428716812897189E-2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5.6869915150019157E-2</c:v>
                  </c:pt>
                  <c:pt idx="3">
                    <c:v>6.2428716812897189E-2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0.77884615384615385</c:v>
                </c:pt>
                <c:pt idx="3">
                  <c:v>0.8515625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2.1492146815728863E-2</c:v>
                  </c:pt>
                  <c:pt idx="3">
                    <c:v>2.2028028709088487E-2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2.1492146815728641E-2</c:v>
                  </c:pt>
                  <c:pt idx="3">
                    <c:v>2.2028028709088598E-2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0.84951690821256032</c:v>
                </c:pt>
                <c:pt idx="3">
                  <c:v>0.86875291919663711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10880"/>
        <c:axId val="1788124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0.77884615384615385</c:v>
                </c:pt>
                <c:pt idx="5">
                  <c:v>0.84951690821256032</c:v>
                </c:pt>
                <c:pt idx="6">
                  <c:v>0.8515625</c:v>
                </c:pt>
                <c:pt idx="7">
                  <c:v>0.86875291919663711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0.83571606899617312</c:v>
                </c:pt>
                <c:pt idx="5" formatCode="0.00%">
                  <c:v>0.87100905502828918</c:v>
                </c:pt>
                <c:pt idx="6" formatCode="0.00%">
                  <c:v>0.91399121681289719</c:v>
                </c:pt>
                <c:pt idx="7">
                  <c:v>0.8907809479057256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23936"/>
        <c:axId val="178813952"/>
      </c:barChart>
      <c:catAx>
        <c:axId val="1788108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812416"/>
        <c:crosses val="autoZero"/>
        <c:auto val="1"/>
        <c:lblAlgn val="ctr"/>
        <c:lblOffset val="100"/>
        <c:noMultiLvlLbl val="0"/>
      </c:catAx>
      <c:valAx>
        <c:axId val="1788124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810880"/>
        <c:crosses val="autoZero"/>
        <c:crossBetween val="between"/>
        <c:majorUnit val="0.2"/>
      </c:valAx>
      <c:valAx>
        <c:axId val="1788139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823936"/>
        <c:crosses val="max"/>
        <c:crossBetween val="between"/>
      </c:valAx>
      <c:catAx>
        <c:axId val="1788239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8139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4.4340167052716373E-2</c:v>
                  </c:pt>
                  <c:pt idx="3">
                    <c:v>6.8654536831738444E-2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4.434016705271638E-2</c:v>
                  </c:pt>
                  <c:pt idx="3">
                    <c:v>6.865453683173843E-2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9.4117647058823528E-2</c:v>
                </c:pt>
                <c:pt idx="3">
                  <c:v>0.14423076923076922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8.4530013638983437E-3</c:v>
                  </c:pt>
                  <c:pt idx="3">
                    <c:v>1.1240359430110619E-2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8.4530013638983298E-3</c:v>
                  </c:pt>
                  <c:pt idx="3">
                    <c:v>1.1240359430110619E-2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6.100327703554323E-2</c:v>
                </c:pt>
                <c:pt idx="3">
                  <c:v>6.9975980784627703E-2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54048"/>
        <c:axId val="1783555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9.4117647058823528E-2</c:v>
                </c:pt>
                <c:pt idx="5">
                  <c:v>6.100327703554323E-2</c:v>
                </c:pt>
                <c:pt idx="6">
                  <c:v>0.14423076923076922</c:v>
                </c:pt>
                <c:pt idx="7">
                  <c:v>6.9975980784627703E-2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0.1384578141115399</c:v>
                </c:pt>
                <c:pt idx="5" formatCode="0.00%">
                  <c:v>6.9456278399441573E-2</c:v>
                </c:pt>
                <c:pt idx="6" formatCode="0.00%">
                  <c:v>0.21288530606250766</c:v>
                </c:pt>
                <c:pt idx="7">
                  <c:v>8.1216340214738322E-2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375296"/>
        <c:axId val="178373760"/>
      </c:barChart>
      <c:catAx>
        <c:axId val="1783540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355584"/>
        <c:crosses val="autoZero"/>
        <c:auto val="1"/>
        <c:lblAlgn val="ctr"/>
        <c:lblOffset val="100"/>
        <c:noMultiLvlLbl val="0"/>
      </c:catAx>
      <c:valAx>
        <c:axId val="1783555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354048"/>
        <c:crosses val="autoZero"/>
        <c:crossBetween val="between"/>
        <c:majorUnit val="0.2"/>
      </c:valAx>
      <c:valAx>
        <c:axId val="17837376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375296"/>
        <c:crosses val="max"/>
        <c:crossBetween val="between"/>
      </c:valAx>
      <c:catAx>
        <c:axId val="1783752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3737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6.7066070440591985E-2</c:v>
                  </c:pt>
                  <c:pt idx="3">
                    <c:v>8.7573757569227917E-2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6.7066070440591985E-2</c:v>
                  </c:pt>
                  <c:pt idx="3">
                    <c:v>8.7573757569227806E-2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0.87</c:v>
                </c:pt>
                <c:pt idx="3">
                  <c:v>0.85074626865671643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1.1328575536330154E-2</c:v>
                  </c:pt>
                  <c:pt idx="3">
                    <c:v>2.4790330552360684E-2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1.1328575536330154E-2</c:v>
                  </c:pt>
                  <c:pt idx="3">
                    <c:v>2.4790330552360351E-2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0.92531920019272462</c:v>
                </c:pt>
                <c:pt idx="3">
                  <c:v>0.90317559153175575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41248"/>
        <c:axId val="1787427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0.87</c:v>
                </c:pt>
                <c:pt idx="5">
                  <c:v>0.92531920019272462</c:v>
                </c:pt>
                <c:pt idx="6">
                  <c:v>0.85074626865671643</c:v>
                </c:pt>
                <c:pt idx="7">
                  <c:v>0.90317559153175575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0.93706607044059198</c:v>
                </c:pt>
                <c:pt idx="5" formatCode="0.00%">
                  <c:v>0.93664777572905478</c:v>
                </c:pt>
                <c:pt idx="6" formatCode="0.00%">
                  <c:v>0.93832002622594435</c:v>
                </c:pt>
                <c:pt idx="7">
                  <c:v>0.92796592208411643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54304"/>
        <c:axId val="178744320"/>
      </c:barChart>
      <c:catAx>
        <c:axId val="1787412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742784"/>
        <c:crosses val="autoZero"/>
        <c:auto val="1"/>
        <c:lblAlgn val="ctr"/>
        <c:lblOffset val="100"/>
        <c:noMultiLvlLbl val="0"/>
      </c:catAx>
      <c:valAx>
        <c:axId val="1787427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741248"/>
        <c:crosses val="autoZero"/>
        <c:crossBetween val="between"/>
        <c:majorUnit val="0.2"/>
      </c:valAx>
      <c:valAx>
        <c:axId val="1787443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754304"/>
        <c:crosses val="max"/>
        <c:crossBetween val="between"/>
      </c:valAx>
      <c:catAx>
        <c:axId val="1787543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7443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6.1303803220571884E-2</c:v>
                  </c:pt>
                  <c:pt idx="3">
                    <c:v>7.7705554708267482E-2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6.1303803220571884E-2</c:v>
                  </c:pt>
                  <c:pt idx="3">
                    <c:v>7.7705554708267482E-2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0.25380710659898476</c:v>
                </c:pt>
                <c:pt idx="3">
                  <c:v>0.24166666666666667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1.479179230052477E-2</c:v>
                  </c:pt>
                  <c:pt idx="3">
                    <c:v>1.3926512719475176E-2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1.4791792300524714E-2</c:v>
                  </c:pt>
                  <c:pt idx="3">
                    <c:v>1.392651271947512E-2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0.23263465756763341</c:v>
                </c:pt>
                <c:pt idx="3">
                  <c:v>0.19551934826883907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47968"/>
        <c:axId val="1789495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0.25380710659898476</c:v>
                </c:pt>
                <c:pt idx="5">
                  <c:v>0.23263465756763341</c:v>
                </c:pt>
                <c:pt idx="6">
                  <c:v>0.24166666666666667</c:v>
                </c:pt>
                <c:pt idx="7">
                  <c:v>0.19551934826883907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0.31511090981955664</c:v>
                </c:pt>
                <c:pt idx="5" formatCode="0.00%">
                  <c:v>0.24742644986815818</c:v>
                </c:pt>
                <c:pt idx="6" formatCode="0.00%">
                  <c:v>0.31937222137493415</c:v>
                </c:pt>
                <c:pt idx="7">
                  <c:v>0.20944586098831425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965120"/>
        <c:axId val="178963584"/>
      </c:barChart>
      <c:catAx>
        <c:axId val="1789479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949504"/>
        <c:crosses val="autoZero"/>
        <c:auto val="1"/>
        <c:lblAlgn val="ctr"/>
        <c:lblOffset val="100"/>
        <c:noMultiLvlLbl val="0"/>
      </c:catAx>
      <c:valAx>
        <c:axId val="1789495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947968"/>
        <c:crosses val="autoZero"/>
        <c:crossBetween val="between"/>
        <c:majorUnit val="0.2"/>
      </c:valAx>
      <c:valAx>
        <c:axId val="1789635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965120"/>
        <c:crosses val="max"/>
        <c:crossBetween val="between"/>
      </c:valAx>
      <c:catAx>
        <c:axId val="1789651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9635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4.3071346791483348E-2</c:v>
                  </c:pt>
                  <c:pt idx="3">
                    <c:v>5.7080368304058604E-2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4.3071346791483361E-2</c:v>
                  </c:pt>
                  <c:pt idx="3">
                    <c:v>5.708036830405859E-2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8.8235294117647065E-2</c:v>
                </c:pt>
                <c:pt idx="3">
                  <c:v>9.5238095238095233E-2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6.3969219822206727E-3</c:v>
                  </c:pt>
                  <c:pt idx="3">
                    <c:v>6.8088030084277329E-3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6.3969219822206935E-3</c:v>
                  </c:pt>
                  <c:pt idx="3">
                    <c:v>6.8088030084277398E-3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5.8949489860183911E-2</c:v>
                </c:pt>
                <c:pt idx="3">
                  <c:v>5.6124080588423414E-2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077120"/>
        <c:axId val="1790786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8.8235294117647065E-2</c:v>
                </c:pt>
                <c:pt idx="5">
                  <c:v>5.8949489860183911E-2</c:v>
                </c:pt>
                <c:pt idx="6">
                  <c:v>9.5238095238095233E-2</c:v>
                </c:pt>
                <c:pt idx="7">
                  <c:v>5.6124080588423414E-2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0.13130664090913041</c:v>
                </c:pt>
                <c:pt idx="5" formatCode="0.00%">
                  <c:v>6.5346411842404584E-2</c:v>
                </c:pt>
                <c:pt idx="6" formatCode="0.00%">
                  <c:v>0.15231846354215384</c:v>
                </c:pt>
                <c:pt idx="7">
                  <c:v>6.2932883596851147E-2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094272"/>
        <c:axId val="179080192"/>
      </c:barChart>
      <c:catAx>
        <c:axId val="1790771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078656"/>
        <c:crosses val="autoZero"/>
        <c:auto val="1"/>
        <c:lblAlgn val="ctr"/>
        <c:lblOffset val="100"/>
        <c:noMultiLvlLbl val="0"/>
      </c:catAx>
      <c:valAx>
        <c:axId val="1790786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077120"/>
        <c:crosses val="autoZero"/>
        <c:crossBetween val="between"/>
        <c:majorUnit val="0.2"/>
      </c:valAx>
      <c:valAx>
        <c:axId val="1790801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094272"/>
        <c:crosses val="max"/>
        <c:crossBetween val="between"/>
      </c:valAx>
      <c:catAx>
        <c:axId val="1790942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0801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222400"/>
        <c:axId val="1792239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636864"/>
        <c:axId val="179635328"/>
      </c:barChart>
      <c:catAx>
        <c:axId val="1792224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223936"/>
        <c:crosses val="autoZero"/>
        <c:auto val="1"/>
        <c:lblAlgn val="ctr"/>
        <c:lblOffset val="100"/>
        <c:noMultiLvlLbl val="0"/>
      </c:catAx>
      <c:valAx>
        <c:axId val="1792239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222400"/>
        <c:crosses val="autoZero"/>
        <c:crossBetween val="between"/>
        <c:majorUnit val="0.2"/>
      </c:valAx>
      <c:valAx>
        <c:axId val="1796353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636864"/>
        <c:crosses val="max"/>
        <c:crossBetween val="between"/>
      </c:valAx>
      <c:catAx>
        <c:axId val="1796368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6353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0.11813603902038838</c:v>
                  </c:pt>
                  <c:pt idx="3">
                    <c:v>0.14564658049530999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0.11813603902038844</c:v>
                  </c:pt>
                  <c:pt idx="3">
                    <c:v>0.14564658049530999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0.47222222222222221</c:v>
                </c:pt>
                <c:pt idx="3">
                  <c:v>0.5957446808510638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3.3669868923476454E-2</c:v>
                  </c:pt>
                  <c:pt idx="3">
                    <c:v>3.6194548457929354E-2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3.3669868923476398E-2</c:v>
                  </c:pt>
                  <c:pt idx="3">
                    <c:v>3.6194548457929354E-2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0.36347607052896724</c:v>
                </c:pt>
                <c:pt idx="3">
                  <c:v>0.26858054226475281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58048"/>
        <c:axId val="1794595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0.47222222222222221</c:v>
                </c:pt>
                <c:pt idx="5">
                  <c:v>0.36347607052896724</c:v>
                </c:pt>
                <c:pt idx="6">
                  <c:v>0.5957446808510638</c:v>
                </c:pt>
                <c:pt idx="7">
                  <c:v>0.26858054226475281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0.59035826124261059</c:v>
                </c:pt>
                <c:pt idx="5" formatCode="0.00%">
                  <c:v>0.3971459394524437</c:v>
                </c:pt>
                <c:pt idx="6" formatCode="0.00%">
                  <c:v>0.74139126134637379</c:v>
                </c:pt>
                <c:pt idx="7">
                  <c:v>0.30477509072268216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83392"/>
        <c:axId val="179461120"/>
      </c:barChart>
      <c:catAx>
        <c:axId val="1794580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59584"/>
        <c:crosses val="autoZero"/>
        <c:auto val="1"/>
        <c:lblAlgn val="ctr"/>
        <c:lblOffset val="100"/>
        <c:noMultiLvlLbl val="0"/>
      </c:catAx>
      <c:valAx>
        <c:axId val="1794595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58048"/>
        <c:crosses val="autoZero"/>
        <c:crossBetween val="between"/>
        <c:majorUnit val="0.2"/>
      </c:valAx>
      <c:valAx>
        <c:axId val="1794611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83392"/>
        <c:crosses val="max"/>
        <c:crossBetween val="between"/>
      </c:valAx>
      <c:catAx>
        <c:axId val="179483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611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6.8544250646891181E-2</c:v>
                  </c:pt>
                  <c:pt idx="3">
                    <c:v>9.3003936554380218E-2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6.8544250646891292E-2</c:v>
                  </c:pt>
                  <c:pt idx="3">
                    <c:v>9.3003936554380218E-2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0.70930232558139539</c:v>
                </c:pt>
                <c:pt idx="3">
                  <c:v>0.62037037037037035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0.70381488430268913</c:v>
                </c:pt>
                <c:pt idx="3">
                  <c:v>0.64251668255481409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358336"/>
        <c:axId val="175359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0.70930232558139539</c:v>
                </c:pt>
                <c:pt idx="5">
                  <c:v>0.70381488430268913</c:v>
                </c:pt>
                <c:pt idx="6">
                  <c:v>0.62037037037037035</c:v>
                </c:pt>
                <c:pt idx="7">
                  <c:v>0.64251668255481409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0.77784657622828657</c:v>
                </c:pt>
                <c:pt idx="5" formatCode="0.00%">
                  <c:v>0.72234518362554156</c:v>
                </c:pt>
                <c:pt idx="6" formatCode="0.00%">
                  <c:v>0.71337430692475057</c:v>
                </c:pt>
                <c:pt idx="7">
                  <c:v>0.66242225833172708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371392"/>
        <c:axId val="175361408"/>
      </c:barChart>
      <c:catAx>
        <c:axId val="175358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359872"/>
        <c:crosses val="autoZero"/>
        <c:auto val="1"/>
        <c:lblAlgn val="ctr"/>
        <c:lblOffset val="100"/>
        <c:noMultiLvlLbl val="0"/>
      </c:catAx>
      <c:valAx>
        <c:axId val="175359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358336"/>
        <c:crosses val="autoZero"/>
        <c:crossBetween val="between"/>
        <c:majorUnit val="0.2"/>
      </c:valAx>
      <c:valAx>
        <c:axId val="1753614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371392"/>
        <c:crosses val="max"/>
        <c:crossBetween val="between"/>
      </c:valAx>
      <c:catAx>
        <c:axId val="175371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361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0.10534803772152745</c:v>
                  </c:pt>
                  <c:pt idx="3">
                    <c:v>0.13868365663754745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0.10534803772152745</c:v>
                  </c:pt>
                  <c:pt idx="3">
                    <c:v>0.13868365663754745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0.63095238095238093</c:v>
                </c:pt>
                <c:pt idx="3">
                  <c:v>0.60784313725490191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0.62935323383084574</c:v>
                </c:pt>
                <c:pt idx="3">
                  <c:v>0.61455696202531651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76064"/>
        <c:axId val="1799776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0.63095238095238093</c:v>
                </c:pt>
                <c:pt idx="5">
                  <c:v>0.62935323383084574</c:v>
                </c:pt>
                <c:pt idx="6">
                  <c:v>0.60784313725490191</c:v>
                </c:pt>
                <c:pt idx="7">
                  <c:v>0.61455696202531651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0.73630041867390839</c:v>
                </c:pt>
                <c:pt idx="5" formatCode="0.00%">
                  <c:v>0.6521170566138591</c:v>
                </c:pt>
                <c:pt idx="6" formatCode="0.00%">
                  <c:v>0.74652679389244936</c:v>
                </c:pt>
                <c:pt idx="7">
                  <c:v>0.63952730762570653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985024"/>
        <c:axId val="179983488"/>
      </c:barChart>
      <c:catAx>
        <c:axId val="1799760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977600"/>
        <c:crosses val="autoZero"/>
        <c:auto val="1"/>
        <c:lblAlgn val="ctr"/>
        <c:lblOffset val="100"/>
        <c:noMultiLvlLbl val="0"/>
      </c:catAx>
      <c:valAx>
        <c:axId val="1799776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976064"/>
        <c:crosses val="autoZero"/>
        <c:crossBetween val="between"/>
        <c:majorUnit val="0.2"/>
      </c:valAx>
      <c:valAx>
        <c:axId val="1799834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985024"/>
        <c:crosses val="max"/>
        <c:crossBetween val="between"/>
      </c:valAx>
      <c:catAx>
        <c:axId val="1799850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9834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5.8947709481827287E-2</c:v>
                  </c:pt>
                  <c:pt idx="3">
                    <c:v>8.8610661850103856E-2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5.8947709481827287E-2</c:v>
                  </c:pt>
                  <c:pt idx="3">
                    <c:v>8.8610661850103856E-2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0.18343195266272189</c:v>
                </c:pt>
                <c:pt idx="3">
                  <c:v>0.25773195876288657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1.3686484562211054E-2</c:v>
                  </c:pt>
                  <c:pt idx="3">
                    <c:v>1.7755486139291482E-2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1.3686484562211054E-2</c:v>
                  </c:pt>
                  <c:pt idx="3">
                    <c:v>1.7755486139291426E-2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0.19381808968837091</c:v>
                </c:pt>
                <c:pt idx="3">
                  <c:v>0.21256038647342992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55360"/>
        <c:axId val="1798568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0.18343195266272189</c:v>
                </c:pt>
                <c:pt idx="5">
                  <c:v>0.19381808968837091</c:v>
                </c:pt>
                <c:pt idx="6">
                  <c:v>0.25773195876288657</c:v>
                </c:pt>
                <c:pt idx="7">
                  <c:v>0.21256038647342992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0.24237966214454917</c:v>
                </c:pt>
                <c:pt idx="5" formatCode="0.00%">
                  <c:v>0.20750457425058197</c:v>
                </c:pt>
                <c:pt idx="6" formatCode="0.00%">
                  <c:v>0.34634262061299043</c:v>
                </c:pt>
                <c:pt idx="7">
                  <c:v>0.23031587261272141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876608"/>
        <c:axId val="179858432"/>
      </c:barChart>
      <c:catAx>
        <c:axId val="1798553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856896"/>
        <c:crosses val="autoZero"/>
        <c:auto val="1"/>
        <c:lblAlgn val="ctr"/>
        <c:lblOffset val="100"/>
        <c:noMultiLvlLbl val="0"/>
      </c:catAx>
      <c:valAx>
        <c:axId val="1798568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855360"/>
        <c:crosses val="autoZero"/>
        <c:crossBetween val="between"/>
        <c:majorUnit val="0.2"/>
      </c:valAx>
      <c:valAx>
        <c:axId val="1798584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876608"/>
        <c:crosses val="max"/>
        <c:crossBetween val="between"/>
      </c:valAx>
      <c:catAx>
        <c:axId val="1798766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8584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8.7407780725566597E-2</c:v>
                  </c:pt>
                  <c:pt idx="3">
                    <c:v>9.1519011659287261E-2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8.7407780725566611E-2</c:v>
                  </c:pt>
                  <c:pt idx="3">
                    <c:v>9.1519011659287247E-2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0.1875</c:v>
                </c:pt>
                <c:pt idx="3">
                  <c:v>0.1176470588235294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1.3733983656889381E-2</c:v>
                  </c:pt>
                  <c:pt idx="3">
                    <c:v>1.6874331383085139E-2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1.3733983656889368E-2</c:v>
                  </c:pt>
                  <c:pt idx="3">
                    <c:v>1.6874331383085139E-2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0.10523690773067332</c:v>
                </c:pt>
                <c:pt idx="3">
                  <c:v>0.12389380530973451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91456"/>
        <c:axId val="18029299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0.1875</c:v>
                </c:pt>
                <c:pt idx="5">
                  <c:v>0.10523690773067332</c:v>
                </c:pt>
                <c:pt idx="6">
                  <c:v>0.1176470588235294</c:v>
                </c:pt>
                <c:pt idx="7">
                  <c:v>0.12389380530973451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0.2749077807255666</c:v>
                </c:pt>
                <c:pt idx="5" formatCode="0.00%">
                  <c:v>0.1189708913875627</c:v>
                </c:pt>
                <c:pt idx="6" formatCode="0.00%">
                  <c:v>0.20916607048281666</c:v>
                </c:pt>
                <c:pt idx="7">
                  <c:v>0.14076813669281965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304512"/>
        <c:axId val="180302976"/>
      </c:barChart>
      <c:catAx>
        <c:axId val="18029145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292992"/>
        <c:crosses val="autoZero"/>
        <c:auto val="1"/>
        <c:lblAlgn val="ctr"/>
        <c:lblOffset val="100"/>
        <c:noMultiLvlLbl val="0"/>
      </c:catAx>
      <c:valAx>
        <c:axId val="1802929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291456"/>
        <c:crosses val="autoZero"/>
        <c:crossBetween val="between"/>
        <c:majorUnit val="0.2"/>
      </c:valAx>
      <c:valAx>
        <c:axId val="1803029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304512"/>
        <c:crosses val="max"/>
        <c:crossBetween val="between"/>
      </c:valAx>
      <c:catAx>
        <c:axId val="1803045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3029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0.11827311433900378</c:v>
                  </c:pt>
                  <c:pt idx="3">
                    <c:v>0.14835904032596764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0.11827311433900373</c:v>
                  </c:pt>
                  <c:pt idx="3">
                    <c:v>0.14835904032596764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0.51388888888888884</c:v>
                </c:pt>
                <c:pt idx="3">
                  <c:v>0.48936170212765956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0.49723479135243842</c:v>
                </c:pt>
                <c:pt idx="3">
                  <c:v>0.47505560851604706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183040"/>
        <c:axId val="1801845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0.51388888888888884</c:v>
                </c:pt>
                <c:pt idx="5">
                  <c:v>0.49723479135243842</c:v>
                </c:pt>
                <c:pt idx="6">
                  <c:v>0.48936170212765956</c:v>
                </c:pt>
                <c:pt idx="7">
                  <c:v>0.47505560851604706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0.63216200322789262</c:v>
                </c:pt>
                <c:pt idx="5" formatCode="0.00%">
                  <c:v>0.52594376342383986</c:v>
                </c:pt>
                <c:pt idx="6" formatCode="0.00%">
                  <c:v>0.6377207424536272</c:v>
                </c:pt>
                <c:pt idx="7">
                  <c:v>0.49900014409126003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192000"/>
        <c:axId val="180186112"/>
      </c:barChart>
      <c:catAx>
        <c:axId val="1801830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184576"/>
        <c:crosses val="autoZero"/>
        <c:auto val="1"/>
        <c:lblAlgn val="ctr"/>
        <c:lblOffset val="100"/>
        <c:noMultiLvlLbl val="0"/>
      </c:catAx>
      <c:valAx>
        <c:axId val="1801845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183040"/>
        <c:crosses val="autoZero"/>
        <c:crossBetween val="between"/>
        <c:majorUnit val="0.2"/>
      </c:valAx>
      <c:valAx>
        <c:axId val="1801861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192000"/>
        <c:crosses val="max"/>
        <c:crossBetween val="between"/>
      </c:valAx>
      <c:catAx>
        <c:axId val="1801920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1861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8.8115989408301509E-2</c:v>
                  </c:pt>
                  <c:pt idx="3">
                    <c:v>0.13834551844988346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8.8115989408301482E-2</c:v>
                  </c:pt>
                  <c:pt idx="3">
                    <c:v>0.13834551844988346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0.18181818181818182</c:v>
                </c:pt>
                <c:pt idx="3">
                  <c:v>0.31914893617021278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0.23332500624531602</c:v>
                </c:pt>
                <c:pt idx="3">
                  <c:v>0.20482692918386788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635520"/>
        <c:axId val="1806370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0.18181818181818182</c:v>
                </c:pt>
                <c:pt idx="5">
                  <c:v>0.23332500624531602</c:v>
                </c:pt>
                <c:pt idx="6">
                  <c:v>0.31914893617021278</c:v>
                </c:pt>
                <c:pt idx="7">
                  <c:v>0.20482692918386788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0.26993417122648333</c:v>
                </c:pt>
                <c:pt idx="5" formatCode="0.00%">
                  <c:v>0.25329953422068896</c:v>
                </c:pt>
                <c:pt idx="6" formatCode="0.00%">
                  <c:v>0.45749445462009625</c:v>
                </c:pt>
                <c:pt idx="7">
                  <c:v>0.22264750282769888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652672"/>
        <c:axId val="180651136"/>
      </c:barChart>
      <c:catAx>
        <c:axId val="1806355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637056"/>
        <c:crosses val="autoZero"/>
        <c:auto val="1"/>
        <c:lblAlgn val="ctr"/>
        <c:lblOffset val="100"/>
        <c:noMultiLvlLbl val="0"/>
      </c:catAx>
      <c:valAx>
        <c:axId val="1806370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635520"/>
        <c:crosses val="autoZero"/>
        <c:crossBetween val="between"/>
        <c:majorUnit val="0.2"/>
      </c:valAx>
      <c:valAx>
        <c:axId val="1806511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652672"/>
        <c:crosses val="max"/>
        <c:crossBetween val="between"/>
      </c:valAx>
      <c:catAx>
        <c:axId val="1806526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6511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6.9017789726500911E-2</c:v>
                  </c:pt>
                  <c:pt idx="3">
                    <c:v>0.11683037685022668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6.9017789726500911E-2</c:v>
                  </c:pt>
                  <c:pt idx="3">
                    <c:v>0.11683037685022667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0.13402061855670103</c:v>
                </c:pt>
                <c:pt idx="3">
                  <c:v>0.21568627450980393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9.9792099792099798E-2</c:v>
                </c:pt>
                <c:pt idx="3">
                  <c:v>9.8656178302196001E-2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46912"/>
        <c:axId val="1774484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0.13402061855670103</c:v>
                </c:pt>
                <c:pt idx="5">
                  <c:v>9.9792099792099798E-2</c:v>
                </c:pt>
                <c:pt idx="6">
                  <c:v>0.21568627450980393</c:v>
                </c:pt>
                <c:pt idx="7">
                  <c:v>9.8656178302196001E-2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0.20303840828320194</c:v>
                </c:pt>
                <c:pt idx="5" formatCode="0.00%">
                  <c:v>0.11636125662584126</c:v>
                </c:pt>
                <c:pt idx="6" formatCode="0.00%">
                  <c:v>0.33251665136003061</c:v>
                </c:pt>
                <c:pt idx="7">
                  <c:v>0.11313461749930953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55872"/>
        <c:axId val="177449984"/>
      </c:barChart>
      <c:catAx>
        <c:axId val="1774469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448448"/>
        <c:crosses val="autoZero"/>
        <c:auto val="1"/>
        <c:lblAlgn val="ctr"/>
        <c:lblOffset val="100"/>
        <c:noMultiLvlLbl val="0"/>
      </c:catAx>
      <c:valAx>
        <c:axId val="1774484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446912"/>
        <c:crosses val="autoZero"/>
        <c:crossBetween val="between"/>
        <c:majorUnit val="0.2"/>
      </c:valAx>
      <c:valAx>
        <c:axId val="1774499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455872"/>
        <c:crosses val="max"/>
        <c:crossBetween val="between"/>
      </c:valAx>
      <c:catAx>
        <c:axId val="1774558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4499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7.3385265995838556E-2</c:v>
                  </c:pt>
                  <c:pt idx="3">
                    <c:v>0.11036676804263623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7.3385265995838542E-2</c:v>
                  </c:pt>
                  <c:pt idx="3">
                    <c:v>0.11036676804263625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9.375E-2</c:v>
                </c:pt>
                <c:pt idx="3">
                  <c:v>0.14285714285714285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1.00292005371867E-2</c:v>
                  </c:pt>
                  <c:pt idx="3">
                    <c:v>1.1659296195015004E-2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1.00292005371867E-2</c:v>
                  </c:pt>
                  <c:pt idx="3">
                    <c:v>1.165929619501499E-2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9.4411839755039556E-2</c:v>
                </c:pt>
                <c:pt idx="3">
                  <c:v>0.10492436433859029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534848"/>
        <c:axId val="1775363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9.375E-2</c:v>
                </c:pt>
                <c:pt idx="5">
                  <c:v>9.4411839755039556E-2</c:v>
                </c:pt>
                <c:pt idx="6">
                  <c:v>0.14285714285714285</c:v>
                </c:pt>
                <c:pt idx="7">
                  <c:v>0.10492436433859029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0.16713526599583856</c:v>
                </c:pt>
                <c:pt idx="5" formatCode="0.00%">
                  <c:v>0.10444104029222626</c:v>
                </c:pt>
                <c:pt idx="6" formatCode="0.00%">
                  <c:v>0.25322391089977908</c:v>
                </c:pt>
                <c:pt idx="7">
                  <c:v>0.11658366053360529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621632"/>
        <c:axId val="177620096"/>
      </c:barChart>
      <c:catAx>
        <c:axId val="1775348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536384"/>
        <c:crosses val="autoZero"/>
        <c:auto val="1"/>
        <c:lblAlgn val="ctr"/>
        <c:lblOffset val="100"/>
        <c:noMultiLvlLbl val="0"/>
      </c:catAx>
      <c:valAx>
        <c:axId val="1775363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534848"/>
        <c:crosses val="autoZero"/>
        <c:crossBetween val="between"/>
        <c:majorUnit val="0.2"/>
      </c:valAx>
      <c:valAx>
        <c:axId val="1776200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621632"/>
        <c:crosses val="max"/>
        <c:crossBetween val="between"/>
      </c:valAx>
      <c:catAx>
        <c:axId val="1776216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6200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5.0291261390061959E-2</c:v>
                  </c:pt>
                  <c:pt idx="3">
                    <c:v>6.120412287349708E-2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5.0291261390061959E-2</c:v>
                  </c:pt>
                  <c:pt idx="3">
                    <c:v>6.1204122873497024E-2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0.32321575061525842</c:v>
                </c:pt>
                <c:pt idx="3">
                  <c:v>0.55250245338567228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68064"/>
        <c:axId val="1805696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0.32321575061525842</c:v>
                </c:pt>
                <c:pt idx="6">
                  <c:v>0</c:v>
                </c:pt>
                <c:pt idx="7">
                  <c:v>0.55250245338567228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0.37350701200532038</c:v>
                </c:pt>
                <c:pt idx="6" formatCode="0.00%">
                  <c:v>0</c:v>
                </c:pt>
                <c:pt idx="7">
                  <c:v>0.61370657625916936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93408"/>
        <c:axId val="180571136"/>
      </c:barChart>
      <c:catAx>
        <c:axId val="1805680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69600"/>
        <c:crosses val="autoZero"/>
        <c:auto val="1"/>
        <c:lblAlgn val="ctr"/>
        <c:lblOffset val="100"/>
        <c:noMultiLvlLbl val="0"/>
      </c:catAx>
      <c:valAx>
        <c:axId val="1805696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68064"/>
        <c:crosses val="autoZero"/>
        <c:crossBetween val="between"/>
        <c:majorUnit val="0.2"/>
      </c:valAx>
      <c:valAx>
        <c:axId val="1805711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93408"/>
        <c:crosses val="max"/>
        <c:crossBetween val="between"/>
      </c:valAx>
      <c:catAx>
        <c:axId val="1805934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711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0.11468661145762582</c:v>
                  </c:pt>
                  <c:pt idx="3">
                    <c:v>0.15698283499486476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0.11468661145762582</c:v>
                  </c:pt>
                  <c:pt idx="3">
                    <c:v>0.15698283499486465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0.7142857142857143</c:v>
                </c:pt>
                <c:pt idx="3">
                  <c:v>0.54761904761904767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2.1807340621150306E-2</c:v>
                  </c:pt>
                  <c:pt idx="3">
                    <c:v>2.4370890783419252E-2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2.1807340621150084E-2</c:v>
                  </c:pt>
                  <c:pt idx="3">
                    <c:v>2.4370890783419474E-2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0.7891504605936539</c:v>
                </c:pt>
                <c:pt idx="3">
                  <c:v>0.76595744680851074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344128"/>
        <c:axId val="1813456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0.7142857142857143</c:v>
                </c:pt>
                <c:pt idx="5">
                  <c:v>0.7891504605936539</c:v>
                </c:pt>
                <c:pt idx="6">
                  <c:v>0.54761904761904767</c:v>
                </c:pt>
                <c:pt idx="7">
                  <c:v>0.76595744680851074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0.82897232574334012</c:v>
                </c:pt>
                <c:pt idx="5" formatCode="0.00%">
                  <c:v>0.81095780121480421</c:v>
                </c:pt>
                <c:pt idx="6" formatCode="0.00%">
                  <c:v>0.70460188261391243</c:v>
                </c:pt>
                <c:pt idx="7">
                  <c:v>0.79032833759193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369472"/>
        <c:axId val="181367936"/>
      </c:barChart>
      <c:catAx>
        <c:axId val="1813441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345664"/>
        <c:crosses val="autoZero"/>
        <c:auto val="1"/>
        <c:lblAlgn val="ctr"/>
        <c:lblOffset val="100"/>
        <c:noMultiLvlLbl val="0"/>
      </c:catAx>
      <c:valAx>
        <c:axId val="1813456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344128"/>
        <c:crosses val="autoZero"/>
        <c:crossBetween val="between"/>
        <c:majorUnit val="0.2"/>
      </c:valAx>
      <c:valAx>
        <c:axId val="1813679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369472"/>
        <c:crosses val="max"/>
        <c:crossBetween val="between"/>
      </c:valAx>
      <c:catAx>
        <c:axId val="1813694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3679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6.7279956562580678E-2</c:v>
                  </c:pt>
                  <c:pt idx="3">
                    <c:v>8.4875311229746897E-2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6.7279956562580567E-2</c:v>
                  </c:pt>
                  <c:pt idx="3">
                    <c:v>8.4875311229746925E-2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0.33333333333333326</c:v>
                </c:pt>
                <c:pt idx="3">
                  <c:v>0.30769230769230771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0.3091887923651046</c:v>
                </c:pt>
                <c:pt idx="3">
                  <c:v>0.30380144517750551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66080"/>
        <c:axId val="1811676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0.33333333333333326</c:v>
                </c:pt>
                <c:pt idx="5">
                  <c:v>0.3091887923651046</c:v>
                </c:pt>
                <c:pt idx="6">
                  <c:v>0.30769230769230771</c:v>
                </c:pt>
                <c:pt idx="7">
                  <c:v>0.30380144517750551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0.40061328989591394</c:v>
                </c:pt>
                <c:pt idx="5" formatCode="0.00%">
                  <c:v>0.32190222657983453</c:v>
                </c:pt>
                <c:pt idx="6" formatCode="0.00%">
                  <c:v>0.39256761892205461</c:v>
                </c:pt>
                <c:pt idx="7">
                  <c:v>0.31995469728033199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79136"/>
        <c:axId val="181169152"/>
      </c:barChart>
      <c:catAx>
        <c:axId val="1811660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167616"/>
        <c:crosses val="autoZero"/>
        <c:auto val="1"/>
        <c:lblAlgn val="ctr"/>
        <c:lblOffset val="100"/>
        <c:noMultiLvlLbl val="0"/>
      </c:catAx>
      <c:valAx>
        <c:axId val="1811676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166080"/>
        <c:crosses val="autoZero"/>
        <c:crossBetween val="between"/>
        <c:majorUnit val="0.2"/>
      </c:valAx>
      <c:valAx>
        <c:axId val="18116915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179136"/>
        <c:crosses val="max"/>
        <c:crossBetween val="between"/>
      </c:valAx>
      <c:catAx>
        <c:axId val="1811791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1691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7.6251394130100403E-2</c:v>
                  </c:pt>
                  <c:pt idx="3">
                    <c:v>8.5594151677130581E-2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7.6251394130100347E-2</c:v>
                  </c:pt>
                  <c:pt idx="3">
                    <c:v>8.5594151677130581E-2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0.47023809523809523</c:v>
                </c:pt>
                <c:pt idx="3">
                  <c:v>0.7289719626168224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0.5215256797583081</c:v>
                </c:pt>
                <c:pt idx="3">
                  <c:v>0.6802103250478011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16768"/>
        <c:axId val="1740390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0.47023809523809523</c:v>
                </c:pt>
                <c:pt idx="5">
                  <c:v>0.5215256797583081</c:v>
                </c:pt>
                <c:pt idx="6">
                  <c:v>0.7289719626168224</c:v>
                </c:pt>
                <c:pt idx="7">
                  <c:v>0.6802103250478011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0.54648948936819564</c:v>
                </c:pt>
                <c:pt idx="5" formatCode="0.00%">
                  <c:v>0.55171733684213708</c:v>
                </c:pt>
                <c:pt idx="6" formatCode="0.00%">
                  <c:v>0.81456611429395298</c:v>
                </c:pt>
                <c:pt idx="7">
                  <c:v>0.6998700787816553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42112"/>
        <c:axId val="174040576"/>
      </c:barChart>
      <c:catAx>
        <c:axId val="174016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039040"/>
        <c:crosses val="autoZero"/>
        <c:auto val="1"/>
        <c:lblAlgn val="ctr"/>
        <c:lblOffset val="100"/>
        <c:noMultiLvlLbl val="0"/>
      </c:catAx>
      <c:valAx>
        <c:axId val="1740390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16768"/>
        <c:crosses val="autoZero"/>
        <c:crossBetween val="between"/>
        <c:majorUnit val="0.2"/>
      </c:valAx>
      <c:valAx>
        <c:axId val="1740405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042112"/>
        <c:crosses val="max"/>
        <c:crossBetween val="between"/>
      </c:valAx>
      <c:catAx>
        <c:axId val="1740421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0405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5.6229607647023255E-2</c:v>
                  </c:pt>
                  <c:pt idx="3">
                    <c:v>7.7891252601092392E-2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5.6229607647023311E-2</c:v>
                  </c:pt>
                  <c:pt idx="3">
                    <c:v>7.7891252601092392E-2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0.18947368421052635</c:v>
                </c:pt>
                <c:pt idx="3">
                  <c:v>0.23728813559322035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1.214422215570421E-2</c:v>
                  </c:pt>
                  <c:pt idx="3">
                    <c:v>1.1002333227117994E-2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1.214422215570421E-2</c:v>
                  </c:pt>
                  <c:pt idx="3">
                    <c:v>1.100233322711805E-2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0.1879450036827891</c:v>
                </c:pt>
                <c:pt idx="3">
                  <c:v>0.16711125058841991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733248"/>
        <c:axId val="1817347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0.18947368421052635</c:v>
                </c:pt>
                <c:pt idx="5">
                  <c:v>0.1879450036827891</c:v>
                </c:pt>
                <c:pt idx="6">
                  <c:v>0.23728813559322035</c:v>
                </c:pt>
                <c:pt idx="7">
                  <c:v>0.16711125058841991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0.2457032918575496</c:v>
                </c:pt>
                <c:pt idx="5" formatCode="0.00%">
                  <c:v>0.20008922583849331</c:v>
                </c:pt>
                <c:pt idx="6" formatCode="0.00%">
                  <c:v>0.31517938819431274</c:v>
                </c:pt>
                <c:pt idx="7">
                  <c:v>0.17811358381553791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750400"/>
        <c:axId val="181748864"/>
      </c:barChart>
      <c:catAx>
        <c:axId val="1817332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734784"/>
        <c:crosses val="autoZero"/>
        <c:auto val="1"/>
        <c:lblAlgn val="ctr"/>
        <c:lblOffset val="100"/>
        <c:noMultiLvlLbl val="0"/>
      </c:catAx>
      <c:valAx>
        <c:axId val="1817347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733248"/>
        <c:crosses val="autoZero"/>
        <c:crossBetween val="between"/>
        <c:majorUnit val="0.2"/>
      </c:valAx>
      <c:valAx>
        <c:axId val="1817488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750400"/>
        <c:crosses val="max"/>
        <c:crossBetween val="between"/>
      </c:valAx>
      <c:catAx>
        <c:axId val="1817504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7488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9.4100596153974037E-2</c:v>
                  </c:pt>
                  <c:pt idx="3">
                    <c:v>0.10370200790517703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9.4100596153973926E-2</c:v>
                  </c:pt>
                  <c:pt idx="3">
                    <c:v>0.10370200790517706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0.36538461538461531</c:v>
                </c:pt>
                <c:pt idx="3">
                  <c:v>0.25352112676056338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0.40914531960737371</c:v>
                </c:pt>
                <c:pt idx="3">
                  <c:v>0.28540440037186243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641216"/>
        <c:axId val="1816427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0.36538461538461531</c:v>
                </c:pt>
                <c:pt idx="5">
                  <c:v>0.40914531960737371</c:v>
                </c:pt>
                <c:pt idx="6">
                  <c:v>0.25352112676056338</c:v>
                </c:pt>
                <c:pt idx="7">
                  <c:v>0.28540440037186243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0.45948521153858934</c:v>
                </c:pt>
                <c:pt idx="5" formatCode="0.00%">
                  <c:v>0.42892003880375307</c:v>
                </c:pt>
                <c:pt idx="6" formatCode="0.00%">
                  <c:v>0.3572231346657404</c:v>
                </c:pt>
                <c:pt idx="7">
                  <c:v>0.30416552882874032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646080"/>
        <c:axId val="181644288"/>
      </c:barChart>
      <c:catAx>
        <c:axId val="1816412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642752"/>
        <c:crosses val="autoZero"/>
        <c:auto val="1"/>
        <c:lblAlgn val="ctr"/>
        <c:lblOffset val="100"/>
        <c:noMultiLvlLbl val="0"/>
      </c:catAx>
      <c:valAx>
        <c:axId val="1816427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641216"/>
        <c:crosses val="autoZero"/>
        <c:crossBetween val="between"/>
        <c:majorUnit val="0.2"/>
      </c:valAx>
      <c:valAx>
        <c:axId val="1816442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646080"/>
        <c:crosses val="max"/>
        <c:crossBetween val="between"/>
      </c:valAx>
      <c:catAx>
        <c:axId val="1816460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6442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9.6478354058268656E-2</c:v>
                  </c:pt>
                  <c:pt idx="3">
                    <c:v>0.1150759829022483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9.6478354058268656E-2</c:v>
                  </c:pt>
                  <c:pt idx="3">
                    <c:v>0.1150759829022483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0.43809523809523809</c:v>
                </c:pt>
                <c:pt idx="3">
                  <c:v>0.35714285714285715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2.7241948352722534E-2</c:v>
                  </c:pt>
                  <c:pt idx="3">
                    <c:v>2.9563104187850853E-2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2.7241948352722534E-2</c:v>
                  </c:pt>
                  <c:pt idx="3">
                    <c:v>2.9563104187850908E-2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0.53829583532790815</c:v>
                </c:pt>
                <c:pt idx="3">
                  <c:v>0.39199255121042831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77600"/>
        <c:axId val="1815791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0.43809523809523809</c:v>
                </c:pt>
                <c:pt idx="5">
                  <c:v>0.53829583532790815</c:v>
                </c:pt>
                <c:pt idx="6">
                  <c:v>0.35714285714285715</c:v>
                </c:pt>
                <c:pt idx="7">
                  <c:v>0.39199255121042831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0.53457359215350675</c:v>
                </c:pt>
                <c:pt idx="5" formatCode="0.00%">
                  <c:v>0.56553778368063068</c:v>
                </c:pt>
                <c:pt idx="6" formatCode="0.00%">
                  <c:v>0.47221884004510545</c:v>
                </c:pt>
                <c:pt idx="7">
                  <c:v>0.42155565539827916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86560"/>
        <c:axId val="181585024"/>
      </c:barChart>
      <c:catAx>
        <c:axId val="1815776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79136"/>
        <c:crosses val="autoZero"/>
        <c:auto val="1"/>
        <c:lblAlgn val="ctr"/>
        <c:lblOffset val="100"/>
        <c:noMultiLvlLbl val="0"/>
      </c:catAx>
      <c:valAx>
        <c:axId val="1815791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77600"/>
        <c:crosses val="autoZero"/>
        <c:crossBetween val="between"/>
        <c:majorUnit val="0.2"/>
      </c:valAx>
      <c:valAx>
        <c:axId val="1815850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86560"/>
        <c:crosses val="max"/>
        <c:crossBetween val="between"/>
      </c:valAx>
      <c:catAx>
        <c:axId val="1815865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850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9.6478354058268656E-2</c:v>
                  </c:pt>
                  <c:pt idx="3">
                    <c:v>0.11033495100967772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9.6478354058268656E-2</c:v>
                  </c:pt>
                  <c:pt idx="3">
                    <c:v>0.11033495100967775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0.43809523809523809</c:v>
                </c:pt>
                <c:pt idx="3">
                  <c:v>0.31944444444444442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2.6527601185797889E-2</c:v>
                  </c:pt>
                  <c:pt idx="3">
                    <c:v>2.8395289843251958E-2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2.6527601185797778E-2</c:v>
                  </c:pt>
                  <c:pt idx="3">
                    <c:v>2.8395289843251958E-2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0.50644391408114553</c:v>
                </c:pt>
                <c:pt idx="3">
                  <c:v>0.39578816971198516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03360"/>
        <c:axId val="1819048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0.43809523809523809</c:v>
                </c:pt>
                <c:pt idx="5">
                  <c:v>0.50644391408114553</c:v>
                </c:pt>
                <c:pt idx="6">
                  <c:v>0.31944444444444442</c:v>
                </c:pt>
                <c:pt idx="7">
                  <c:v>0.39578816971198516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0.53457359215350675</c:v>
                </c:pt>
                <c:pt idx="5" formatCode="0.00%">
                  <c:v>0.53297151526694342</c:v>
                </c:pt>
                <c:pt idx="6" formatCode="0.00%">
                  <c:v>0.42977939545412214</c:v>
                </c:pt>
                <c:pt idx="7">
                  <c:v>0.42418345955523712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908224"/>
        <c:axId val="181906432"/>
      </c:barChart>
      <c:catAx>
        <c:axId val="1819033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904896"/>
        <c:crosses val="autoZero"/>
        <c:auto val="1"/>
        <c:lblAlgn val="ctr"/>
        <c:lblOffset val="100"/>
        <c:noMultiLvlLbl val="0"/>
      </c:catAx>
      <c:valAx>
        <c:axId val="1819048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903360"/>
        <c:crosses val="autoZero"/>
        <c:crossBetween val="between"/>
        <c:majorUnit val="0.2"/>
      </c:valAx>
      <c:valAx>
        <c:axId val="1819064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908224"/>
        <c:crosses val="max"/>
        <c:crossBetween val="between"/>
      </c:valAx>
      <c:catAx>
        <c:axId val="1819082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9064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8.649754505817242E-2</c:v>
                  </c:pt>
                  <c:pt idx="3">
                    <c:v>8.2923551786294042E-2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8.649754505817242E-2</c:v>
                  </c:pt>
                  <c:pt idx="3">
                    <c:v>8.2923551786294014E-2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0.28037383177570091</c:v>
                </c:pt>
                <c:pt idx="3">
                  <c:v>0.14084507042253522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0.21377331420373027</c:v>
                </c:pt>
                <c:pt idx="3">
                  <c:v>0.12713708423997513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721536"/>
        <c:axId val="1807230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0.28037383177570091</c:v>
                </c:pt>
                <c:pt idx="5">
                  <c:v>0.21377331420373027</c:v>
                </c:pt>
                <c:pt idx="6">
                  <c:v>0.14084507042253522</c:v>
                </c:pt>
                <c:pt idx="7">
                  <c:v>0.12713708423997513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0.36687137683387333</c:v>
                </c:pt>
                <c:pt idx="5" formatCode="0.00%">
                  <c:v>0.23283381811480011</c:v>
                </c:pt>
                <c:pt idx="6" formatCode="0.00%">
                  <c:v>0.22376862220882926</c:v>
                </c:pt>
                <c:pt idx="7">
                  <c:v>0.14297592067174464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734592"/>
        <c:axId val="180733056"/>
      </c:barChart>
      <c:catAx>
        <c:axId val="1807215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723072"/>
        <c:crosses val="autoZero"/>
        <c:auto val="1"/>
        <c:lblAlgn val="ctr"/>
        <c:lblOffset val="100"/>
        <c:noMultiLvlLbl val="0"/>
      </c:catAx>
      <c:valAx>
        <c:axId val="1807230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721536"/>
        <c:crosses val="autoZero"/>
        <c:crossBetween val="between"/>
        <c:majorUnit val="0.2"/>
      </c:valAx>
      <c:valAx>
        <c:axId val="1807330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734592"/>
        <c:crosses val="max"/>
        <c:crossBetween val="between"/>
      </c:valAx>
      <c:catAx>
        <c:axId val="1807345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7330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8.8699601936433614E-2</c:v>
                  </c:pt>
                  <c:pt idx="3">
                    <c:v>7.9310388544893862E-2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8.8699601936433559E-2</c:v>
                  </c:pt>
                  <c:pt idx="3">
                    <c:v>7.9310388544893848E-2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0.29523809523809524</c:v>
                </c:pt>
                <c:pt idx="3">
                  <c:v>0.12676056338028169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0.30596121618386402</c:v>
                </c:pt>
                <c:pt idx="3">
                  <c:v>0.14636420136730888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920320"/>
        <c:axId val="1809218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0.29523809523809524</c:v>
                </c:pt>
                <c:pt idx="5">
                  <c:v>0.30596121618386402</c:v>
                </c:pt>
                <c:pt idx="6">
                  <c:v>0.12676056338028169</c:v>
                </c:pt>
                <c:pt idx="7">
                  <c:v>0.14636420136730888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0.38393769717452886</c:v>
                </c:pt>
                <c:pt idx="5" formatCode="0.00%">
                  <c:v>0.32496121028852748</c:v>
                </c:pt>
                <c:pt idx="6" formatCode="0.00%">
                  <c:v>0.20607095192517555</c:v>
                </c:pt>
                <c:pt idx="7">
                  <c:v>0.16015710842578598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929280"/>
        <c:axId val="180923392"/>
      </c:barChart>
      <c:catAx>
        <c:axId val="1809203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921856"/>
        <c:crosses val="autoZero"/>
        <c:auto val="1"/>
        <c:lblAlgn val="ctr"/>
        <c:lblOffset val="100"/>
        <c:noMultiLvlLbl val="0"/>
      </c:catAx>
      <c:valAx>
        <c:axId val="1809218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920320"/>
        <c:crosses val="autoZero"/>
        <c:crossBetween val="between"/>
        <c:majorUnit val="0.2"/>
      </c:valAx>
      <c:valAx>
        <c:axId val="1809233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929280"/>
        <c:crosses val="max"/>
        <c:crossBetween val="between"/>
      </c:valAx>
      <c:catAx>
        <c:axId val="1809292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9233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9.3444590183425269E-2</c:v>
                  </c:pt>
                  <c:pt idx="3">
                    <c:v>9.7316568301818951E-2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9.3444590183425269E-2</c:v>
                  </c:pt>
                  <c:pt idx="3">
                    <c:v>9.7316568301818951E-2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0.3619047619047619</c:v>
                </c:pt>
                <c:pt idx="3">
                  <c:v>0.20289855072463769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0.30666027791087686</c:v>
                </c:pt>
                <c:pt idx="3">
                  <c:v>0.17868241143567434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167424"/>
        <c:axId val="1821689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0.3619047619047619</c:v>
                </c:pt>
                <c:pt idx="5">
                  <c:v>0.30666027791087686</c:v>
                </c:pt>
                <c:pt idx="6">
                  <c:v>0.20289855072463769</c:v>
                </c:pt>
                <c:pt idx="7">
                  <c:v>0.17868241143567434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0.45534935208818716</c:v>
                </c:pt>
                <c:pt idx="5" formatCode="0.00%">
                  <c:v>0.33143060816921094</c:v>
                </c:pt>
                <c:pt idx="6" formatCode="0.00%">
                  <c:v>0.30021511902645664</c:v>
                </c:pt>
                <c:pt idx="7">
                  <c:v>0.20082112622224912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184576"/>
        <c:axId val="182183040"/>
      </c:barChart>
      <c:catAx>
        <c:axId val="1821674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168960"/>
        <c:crosses val="autoZero"/>
        <c:auto val="1"/>
        <c:lblAlgn val="ctr"/>
        <c:lblOffset val="100"/>
        <c:noMultiLvlLbl val="0"/>
      </c:catAx>
      <c:valAx>
        <c:axId val="1821689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167424"/>
        <c:crosses val="autoZero"/>
        <c:crossBetween val="between"/>
        <c:majorUnit val="0.2"/>
      </c:valAx>
      <c:valAx>
        <c:axId val="1821830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184576"/>
        <c:crosses val="max"/>
        <c:crossBetween val="between"/>
      </c:valAx>
      <c:catAx>
        <c:axId val="1821845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1830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0.10109382716990178</c:v>
                  </c:pt>
                  <c:pt idx="3">
                    <c:v>0.12770558711159558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0.10109382716990178</c:v>
                  </c:pt>
                  <c:pt idx="3">
                    <c:v>0.12770558711159563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0.38043478260869568</c:v>
                </c:pt>
                <c:pt idx="3">
                  <c:v>0.42622950819672129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2.2451102997950612E-2</c:v>
                  </c:pt>
                  <c:pt idx="3">
                    <c:v>2.016681802702569E-2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2.2451102997950667E-2</c:v>
                  </c:pt>
                  <c:pt idx="3">
                    <c:v>2.0166818027025801E-2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0.43028964162984784</c:v>
                </c:pt>
                <c:pt idx="3">
                  <c:v>0.3785061456035298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58016"/>
        <c:axId val="1823595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0.38043478260869568</c:v>
                </c:pt>
                <c:pt idx="5">
                  <c:v>0.43028964162984784</c:v>
                </c:pt>
                <c:pt idx="6">
                  <c:v>0.42622950819672129</c:v>
                </c:pt>
                <c:pt idx="7">
                  <c:v>0.3785061456035298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0.48152860977859746</c:v>
                </c:pt>
                <c:pt idx="5" formatCode="0.00%">
                  <c:v>0.45274074462779845</c:v>
                </c:pt>
                <c:pt idx="6" formatCode="0.00%">
                  <c:v>0.55393509530831686</c:v>
                </c:pt>
                <c:pt idx="7">
                  <c:v>0.39867296363055549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366976"/>
        <c:axId val="182361088"/>
      </c:barChart>
      <c:catAx>
        <c:axId val="1823580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359552"/>
        <c:crosses val="autoZero"/>
        <c:auto val="1"/>
        <c:lblAlgn val="ctr"/>
        <c:lblOffset val="100"/>
        <c:noMultiLvlLbl val="0"/>
      </c:catAx>
      <c:valAx>
        <c:axId val="1823595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358016"/>
        <c:crosses val="autoZero"/>
        <c:crossBetween val="between"/>
        <c:majorUnit val="0.2"/>
      </c:valAx>
      <c:valAx>
        <c:axId val="1823610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366976"/>
        <c:crosses val="max"/>
        <c:crossBetween val="between"/>
      </c:valAx>
      <c:catAx>
        <c:axId val="1823669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3610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9.1800641876394362E-2</c:v>
                  </c:pt>
                  <c:pt idx="3">
                    <c:v>0.11050428835553139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9.1800641876394362E-2</c:v>
                  </c:pt>
                  <c:pt idx="3">
                    <c:v>0.11050428835553139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0.73118279569892475</c:v>
                </c:pt>
                <c:pt idx="3">
                  <c:v>0.74603174603174605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2.5175152397291178E-2</c:v>
                  </c:pt>
                  <c:pt idx="3">
                    <c:v>2.8887534396698888E-2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2.5175152397291178E-2</c:v>
                  </c:pt>
                  <c:pt idx="3">
                    <c:v>2.8887534396698999E-2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0.77921760391198047</c:v>
                </c:pt>
                <c:pt idx="3">
                  <c:v>0.75384615384615383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510336"/>
        <c:axId val="184511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0.73118279569892475</c:v>
                </c:pt>
                <c:pt idx="5">
                  <c:v>0.77921760391198047</c:v>
                </c:pt>
                <c:pt idx="6">
                  <c:v>0.74603174603174605</c:v>
                </c:pt>
                <c:pt idx="7">
                  <c:v>0.75384615384615383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0.82298343757531911</c:v>
                </c:pt>
                <c:pt idx="5" formatCode="0.00%">
                  <c:v>0.80439275630927165</c:v>
                </c:pt>
                <c:pt idx="6" formatCode="0.00%">
                  <c:v>0.85653603438727743</c:v>
                </c:pt>
                <c:pt idx="7">
                  <c:v>0.78273368824285272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535680"/>
        <c:axId val="184534144"/>
      </c:barChart>
      <c:catAx>
        <c:axId val="184510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511872"/>
        <c:crosses val="autoZero"/>
        <c:auto val="1"/>
        <c:lblAlgn val="ctr"/>
        <c:lblOffset val="100"/>
        <c:noMultiLvlLbl val="0"/>
      </c:catAx>
      <c:valAx>
        <c:axId val="184511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510336"/>
        <c:crosses val="autoZero"/>
        <c:crossBetween val="between"/>
        <c:majorUnit val="0.2"/>
      </c:valAx>
      <c:valAx>
        <c:axId val="1845341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535680"/>
        <c:crosses val="max"/>
        <c:crossBetween val="between"/>
      </c:valAx>
      <c:catAx>
        <c:axId val="1845356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5341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0.10372007820575729</c:v>
                  </c:pt>
                  <c:pt idx="3">
                    <c:v>0.11777678152375781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0.10372007820575724</c:v>
                  </c:pt>
                  <c:pt idx="3">
                    <c:v>0.11777678152375778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0.45652173913043476</c:v>
                </c:pt>
                <c:pt idx="3">
                  <c:v>0.29508196721311475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0.45978420794507113</c:v>
                </c:pt>
                <c:pt idx="3">
                  <c:v>0.34287511796162318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430016"/>
        <c:axId val="1854315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0.45652173913043476</c:v>
                </c:pt>
                <c:pt idx="5">
                  <c:v>0.45978420794507113</c:v>
                </c:pt>
                <c:pt idx="6">
                  <c:v>0.29508196721311475</c:v>
                </c:pt>
                <c:pt idx="7">
                  <c:v>0.34287511796162318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0.56024181733619205</c:v>
                </c:pt>
                <c:pt idx="5" formatCode="0.00%">
                  <c:v>0.49080201052331235</c:v>
                </c:pt>
                <c:pt idx="6" formatCode="0.00%">
                  <c:v>0.41285874873687256</c:v>
                </c:pt>
                <c:pt idx="7">
                  <c:v>0.36822669327217172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5447168"/>
        <c:axId val="185433088"/>
      </c:barChart>
      <c:catAx>
        <c:axId val="1854300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5431552"/>
        <c:crosses val="autoZero"/>
        <c:auto val="1"/>
        <c:lblAlgn val="ctr"/>
        <c:lblOffset val="100"/>
        <c:noMultiLvlLbl val="0"/>
      </c:catAx>
      <c:valAx>
        <c:axId val="1854315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5430016"/>
        <c:crosses val="autoZero"/>
        <c:crossBetween val="between"/>
        <c:majorUnit val="0.2"/>
      </c:valAx>
      <c:valAx>
        <c:axId val="1854330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5447168"/>
        <c:crosses val="max"/>
        <c:crossBetween val="between"/>
      </c:valAx>
      <c:catAx>
        <c:axId val="1854471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54330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5.8139156405063619E-2</c:v>
                  </c:pt>
                  <c:pt idx="3">
                    <c:v>8.9079011339613601E-2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5.8139156405063591E-2</c:v>
                  </c:pt>
                  <c:pt idx="3">
                    <c:v>8.9079011339613601E-2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0.19672131147540983</c:v>
                </c:pt>
                <c:pt idx="3">
                  <c:v>0.37606837606837606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0.2332923832923833</c:v>
                </c:pt>
                <c:pt idx="3">
                  <c:v>0.36083608360836084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96768"/>
        <c:axId val="1740983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0.19672131147540983</c:v>
                </c:pt>
                <c:pt idx="5">
                  <c:v>0.2332923832923833</c:v>
                </c:pt>
                <c:pt idx="6">
                  <c:v>0.37606837606837606</c:v>
                </c:pt>
                <c:pt idx="7">
                  <c:v>0.36083608360836084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0.25486046788047345</c:v>
                </c:pt>
                <c:pt idx="5" formatCode="0.00%">
                  <c:v>0.24965624145399631</c:v>
                </c:pt>
                <c:pt idx="6" formatCode="0.00%">
                  <c:v>0.46514738740798967</c:v>
                </c:pt>
                <c:pt idx="7">
                  <c:v>0.38388926426991465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09824"/>
        <c:axId val="174099840"/>
      </c:barChart>
      <c:catAx>
        <c:axId val="174096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098304"/>
        <c:crosses val="autoZero"/>
        <c:auto val="1"/>
        <c:lblAlgn val="ctr"/>
        <c:lblOffset val="100"/>
        <c:noMultiLvlLbl val="0"/>
      </c:catAx>
      <c:valAx>
        <c:axId val="1740983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96768"/>
        <c:crosses val="autoZero"/>
        <c:crossBetween val="between"/>
        <c:majorUnit val="0.2"/>
      </c:valAx>
      <c:valAx>
        <c:axId val="1740998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109824"/>
        <c:crosses val="max"/>
        <c:crossBetween val="between"/>
      </c:valAx>
      <c:catAx>
        <c:axId val="1741098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0998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5.4071599573158047E-2</c:v>
                  </c:pt>
                  <c:pt idx="3">
                    <c:v>8.4966783606889695E-2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5.4071599573158061E-2</c:v>
                  </c:pt>
                  <c:pt idx="3">
                    <c:v>8.496678360688964E-2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0.15116279069767441</c:v>
                </c:pt>
                <c:pt idx="3">
                  <c:v>0.2857142857142857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0.14296416531402173</c:v>
                </c:pt>
                <c:pt idx="3">
                  <c:v>0.21763959390862944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50368"/>
        <c:axId val="1754603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0.15116279069767441</c:v>
                </c:pt>
                <c:pt idx="5">
                  <c:v>0.14296416531402173</c:v>
                </c:pt>
                <c:pt idx="6">
                  <c:v>0.2857142857142857</c:v>
                </c:pt>
                <c:pt idx="7">
                  <c:v>0.21763959390862944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0.20523439027083246</c:v>
                </c:pt>
                <c:pt idx="5" formatCode="0.00%">
                  <c:v>0.15661552396525136</c:v>
                </c:pt>
                <c:pt idx="6" formatCode="0.00%">
                  <c:v>0.37068106932117539</c:v>
                </c:pt>
                <c:pt idx="7">
                  <c:v>0.2352829467348653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63424"/>
        <c:axId val="175461888"/>
      </c:barChart>
      <c:catAx>
        <c:axId val="1754503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460352"/>
        <c:crosses val="autoZero"/>
        <c:auto val="1"/>
        <c:lblAlgn val="ctr"/>
        <c:lblOffset val="100"/>
        <c:noMultiLvlLbl val="0"/>
      </c:catAx>
      <c:valAx>
        <c:axId val="1754603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450368"/>
        <c:crosses val="autoZero"/>
        <c:crossBetween val="between"/>
        <c:majorUnit val="0.2"/>
      </c:valAx>
      <c:valAx>
        <c:axId val="17546188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463424"/>
        <c:crosses val="max"/>
        <c:crossBetween val="between"/>
      </c:valAx>
      <c:catAx>
        <c:axId val="1754634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4618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175587712"/>
        <c:axId val="175589248"/>
      </c:barChart>
      <c:catAx>
        <c:axId val="17558771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589248"/>
        <c:crosses val="autoZero"/>
        <c:auto val="1"/>
        <c:lblAlgn val="ctr"/>
        <c:lblOffset val="100"/>
        <c:noMultiLvlLbl val="0"/>
      </c:catAx>
      <c:valAx>
        <c:axId val="17558924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587712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0.03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0.94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991808"/>
        <c:axId val="175997696"/>
      </c:barChart>
      <c:catAx>
        <c:axId val="175991808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997696"/>
        <c:crosses val="autoZero"/>
        <c:auto val="1"/>
        <c:lblAlgn val="ctr"/>
        <c:lblOffset val="100"/>
        <c:tickLblSkip val="1"/>
        <c:noMultiLvlLbl val="0"/>
      </c:catAx>
      <c:valAx>
        <c:axId val="1759976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991808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0.05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0.04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0.06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0.84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334720"/>
        <c:axId val="176336256"/>
      </c:barChart>
      <c:catAx>
        <c:axId val="17633472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336256"/>
        <c:crosses val="autoZero"/>
        <c:auto val="1"/>
        <c:lblAlgn val="ctr"/>
        <c:lblOffset val="100"/>
        <c:tickLblSkip val="1"/>
        <c:noMultiLvlLbl val="0"/>
      </c:catAx>
      <c:valAx>
        <c:axId val="17633625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33472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CFFD9-A2D1-4D52-9E9E-202157A396C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A3657-8800-45B8-B43F-91035F596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0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4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5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2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0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6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2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8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5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8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04B7A-42D3-415C-B27D-01F443F93B75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00B5A-E37C-475C-A4B6-B3E6EC67E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9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Everett High School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930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2468211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87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8893697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97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8523408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2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4647394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40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56082819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92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628735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88920102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7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98947816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63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46646059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38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6468645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Not reported: Grade 6 students</a:t>
            </a:r>
          </a:p>
          <a:p>
            <a:pPr eaLnBrk="1" hangingPunct="1"/>
            <a:r>
              <a:rPr lang="en-US" smtClean="0"/>
              <a:t>Not reported: Grade 8 students</a:t>
            </a:r>
          </a:p>
          <a:p>
            <a:pPr eaLnBrk="1" hangingPunct="1"/>
            <a:r>
              <a:rPr lang="en-US" smtClean="0"/>
              <a:t>218 (58 %) of  Grade 10 students</a:t>
            </a:r>
          </a:p>
          <a:p>
            <a:pPr eaLnBrk="1" hangingPunct="1"/>
            <a:r>
              <a:rPr lang="en-US" smtClean="0"/>
              <a:t>133 (37 %) of 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2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9429252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95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5980809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74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00453843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51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99326857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02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4411840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60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5712804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1197888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96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8592834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78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7582388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0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2697866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8073836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0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8232478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16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7439053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4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7799613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39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1138706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70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83281167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7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2127620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7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76112245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13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192299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8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3995217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17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920965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5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93725533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11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498761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82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44721451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02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9676099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1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758302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9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38832355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1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5277230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5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40273248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5174889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50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74961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9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96798615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25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15230994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07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6425401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50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082357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3132711047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2722696465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484112135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2741909262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High School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Grade not in this school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06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2044</Words>
  <Application>Microsoft Office PowerPoint</Application>
  <PresentationFormat>On-screen Show (4:3)</PresentationFormat>
  <Paragraphs>464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Everett High School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Everett High School</dc:title>
  <dc:creator>Curtis Mack</dc:creator>
  <cp:lastModifiedBy>Polk, Robert</cp:lastModifiedBy>
  <cp:revision>1</cp:revision>
  <dcterms:created xsi:type="dcterms:W3CDTF">2013-02-23T02:13:18Z</dcterms:created>
  <dcterms:modified xsi:type="dcterms:W3CDTF">2013-04-08T23:20:52Z</dcterms:modified>
</cp:coreProperties>
</file>